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293"/>
    <a:srgbClr val="F0E83E"/>
    <a:srgbClr val="D1C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1122363"/>
            <a:ext cx="11635740" cy="2387600"/>
          </a:xfrm>
        </p:spPr>
        <p:txBody>
          <a:bodyPr anchor="b"/>
          <a:lstStyle>
            <a:lvl1pPr algn="ctr">
              <a:defRPr sz="6000" b="1">
                <a:effectLst>
                  <a:outerShdw dist="1143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" y="3602038"/>
            <a:ext cx="11635740" cy="1655762"/>
          </a:xfrm>
        </p:spPr>
        <p:txBody>
          <a:bodyPr/>
          <a:lstStyle>
            <a:lvl1pPr marL="0" indent="0" algn="ctr">
              <a:buNone/>
              <a:defRPr sz="2400" b="1">
                <a:effectLst>
                  <a:outerShdw dist="114300" dir="2700000" algn="tl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9693" y="6356350"/>
            <a:ext cx="3843589" cy="365125"/>
          </a:xfrm>
        </p:spPr>
        <p:txBody>
          <a:bodyPr/>
          <a:lstStyle/>
          <a:p>
            <a:fld id="{13789B0D-28F1-4085-9040-A240CA0953E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839" y="6356350"/>
            <a:ext cx="57653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2093" y="6356350"/>
            <a:ext cx="3843589" cy="365125"/>
          </a:xfrm>
        </p:spPr>
        <p:txBody>
          <a:bodyPr/>
          <a:lstStyle/>
          <a:p>
            <a:fld id="{70A1FF09-2465-4F5F-AB8E-62971BE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3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9B0D-28F1-4085-9040-A240CA0953E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F09-2465-4F5F-AB8E-62971BE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4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9B0D-28F1-4085-9040-A240CA0953E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F09-2465-4F5F-AB8E-62971BE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8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rmAutofit/>
          </a:bodyPr>
          <a:lstStyle>
            <a:lvl1pPr>
              <a:defRPr sz="5400" b="1">
                <a:effectLst>
                  <a:outerShdw dist="1143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 b="1">
                <a:effectLst>
                  <a:outerShdw dist="114300" dir="2700000" algn="tl">
                    <a:srgbClr val="000000"/>
                  </a:outerShdw>
                </a:effectLst>
              </a:defRPr>
            </a:lvl1pPr>
            <a:lvl2pPr>
              <a:defRPr b="1">
                <a:effectLst>
                  <a:outerShdw dist="114300" dir="2700000" algn="tl">
                    <a:srgbClr val="000000"/>
                  </a:outerShdw>
                </a:effectLst>
              </a:defRPr>
            </a:lvl2pPr>
            <a:lvl3pPr>
              <a:defRPr b="1">
                <a:effectLst>
                  <a:outerShdw dist="114300" dir="2700000" algn="tl">
                    <a:srgbClr val="000000"/>
                  </a:outerShdw>
                </a:effectLst>
              </a:defRPr>
            </a:lvl3pPr>
            <a:lvl4pPr>
              <a:defRPr b="1">
                <a:effectLst>
                  <a:outerShdw dist="114300" dir="2700000" algn="tl">
                    <a:srgbClr val="000000"/>
                  </a:outerShdw>
                </a:effectLst>
              </a:defRPr>
            </a:lvl4pPr>
            <a:lvl5pPr>
              <a:defRPr b="1">
                <a:effectLst>
                  <a:outerShdw dist="114300" dir="2700000" algn="tl">
                    <a:srgbClr val="000000"/>
                  </a:outerShdw>
                </a:effectLst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9B0D-28F1-4085-9040-A240CA0953E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F09-2465-4F5F-AB8E-62971BE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5494"/>
            <a:ext cx="10515600" cy="4944035"/>
          </a:xfrm>
        </p:spPr>
        <p:txBody>
          <a:bodyPr anchor="b"/>
          <a:lstStyle>
            <a:lvl1pPr algn="ctr">
              <a:defRPr sz="6000" b="1">
                <a:effectLst>
                  <a:outerShdw dist="1143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338482"/>
            <a:ext cx="4654550" cy="75116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>
                    <a:tint val="75000"/>
                  </a:schemeClr>
                </a:solidFill>
                <a:effectLst>
                  <a:outerShdw dist="114300" dir="2700000" algn="tl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9B0D-28F1-4085-9040-A240CA0953E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F09-2465-4F5F-AB8E-62971BE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0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9B0D-28F1-4085-9040-A240CA0953E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F09-2465-4F5F-AB8E-62971BE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3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9B0D-28F1-4085-9040-A240CA0953E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F09-2465-4F5F-AB8E-62971BE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9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8804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dist="1143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9B0D-28F1-4085-9040-A240CA0953E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F09-2465-4F5F-AB8E-62971BE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9B0D-28F1-4085-9040-A240CA0953E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F09-2465-4F5F-AB8E-62971BE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9B0D-28F1-4085-9040-A240CA0953E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F09-2465-4F5F-AB8E-62971BE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9B0D-28F1-4085-9040-A240CA0953E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F09-2465-4F5F-AB8E-62971BE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5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610" y="365125"/>
            <a:ext cx="115785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10" y="1825625"/>
            <a:ext cx="115785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46" y="6356350"/>
            <a:ext cx="3020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effectLst>
                  <a:outerShdw dist="114300" dir="2700000" algn="tl">
                    <a:srgbClr val="000000"/>
                  </a:outerShdw>
                </a:effectLst>
              </a:defRPr>
            </a:lvl1pPr>
          </a:lstStyle>
          <a:p>
            <a:fld id="{13789B0D-28F1-4085-9040-A240CA0953E3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1369" y="6356350"/>
            <a:ext cx="4530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effectLst>
                  <a:outerShdw dist="1143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2446" y="6356350"/>
            <a:ext cx="3020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effectLst>
                  <a:outerShdw dist="114300" dir="2700000" algn="tl">
                    <a:srgbClr val="000000"/>
                  </a:outerShdw>
                </a:effectLst>
              </a:defRPr>
            </a:lvl1pPr>
          </a:lstStyle>
          <a:p>
            <a:fld id="{70A1FF09-2465-4F5F-AB8E-62971BE91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3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effectLst>
            <a:outerShdw dist="114300" dir="2700000" algn="tl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dist="1143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dist="1143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dist="1143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dist="1143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dist="1143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074E-BB22-47FB-B84B-FE30F7594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30" y="4242753"/>
            <a:ext cx="11635740" cy="2387600"/>
          </a:xfrm>
        </p:spPr>
        <p:txBody>
          <a:bodyPr/>
          <a:lstStyle/>
          <a:p>
            <a:r>
              <a:rPr lang="en-US" b="0" dirty="0">
                <a:solidFill>
                  <a:srgbClr val="F7F293"/>
                </a:solidFill>
                <a:latin typeface="Book Antiqua" panose="02040602050305030304" pitchFamily="18" charset="0"/>
              </a:rPr>
              <a:t>The Timeline of the Tribulation</a:t>
            </a:r>
          </a:p>
        </p:txBody>
      </p:sp>
    </p:spTree>
    <p:extLst>
      <p:ext uri="{BB962C8B-B14F-4D97-AF65-F5344CB8AC3E}">
        <p14:creationId xmlns:p14="http://schemas.microsoft.com/office/powerpoint/2010/main" val="321612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First Half of the Tribulation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475185"/>
            <a:ext cx="11578590" cy="370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Seal Judgments</a:t>
            </a:r>
          </a:p>
          <a:p>
            <a:pPr marL="0" indent="0" algn="ctr">
              <a:buNone/>
            </a:pPr>
            <a:r>
              <a:rPr lang="en-US" sz="8000" dirty="0"/>
              <a:t>(Revelation 6)</a:t>
            </a:r>
          </a:p>
        </p:txBody>
      </p:sp>
    </p:spTree>
    <p:extLst>
      <p:ext uri="{BB962C8B-B14F-4D97-AF65-F5344CB8AC3E}">
        <p14:creationId xmlns:p14="http://schemas.microsoft.com/office/powerpoint/2010/main" val="55964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First Half of the Tribulation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475185"/>
            <a:ext cx="11578590" cy="370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Trumpet Judgments</a:t>
            </a:r>
          </a:p>
          <a:p>
            <a:pPr marL="0" indent="0" algn="ctr">
              <a:buNone/>
            </a:pPr>
            <a:r>
              <a:rPr lang="en-US" sz="8000" dirty="0"/>
              <a:t>(Revelation 8, 9)</a:t>
            </a:r>
          </a:p>
        </p:txBody>
      </p:sp>
    </p:spTree>
    <p:extLst>
      <p:ext uri="{BB962C8B-B14F-4D97-AF65-F5344CB8AC3E}">
        <p14:creationId xmlns:p14="http://schemas.microsoft.com/office/powerpoint/2010/main" val="277052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First Half of the Tribulation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1690688"/>
            <a:ext cx="11578590" cy="4802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144,000 Jewish Evangelists and Two Witnesses</a:t>
            </a:r>
          </a:p>
          <a:p>
            <a:pPr marL="0" indent="0" algn="ctr">
              <a:buNone/>
            </a:pPr>
            <a:r>
              <a:rPr lang="en-US" sz="8000" dirty="0"/>
              <a:t>(Revelation 7, 11)</a:t>
            </a:r>
          </a:p>
        </p:txBody>
      </p:sp>
    </p:spTree>
    <p:extLst>
      <p:ext uri="{BB962C8B-B14F-4D97-AF65-F5344CB8AC3E}">
        <p14:creationId xmlns:p14="http://schemas.microsoft.com/office/powerpoint/2010/main" val="305849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9FC3-77C6-4F7B-A119-03209BB27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1122362"/>
            <a:ext cx="11635740" cy="3638824"/>
          </a:xfrm>
        </p:spPr>
        <p:txBody>
          <a:bodyPr>
            <a:normAutofit/>
          </a:bodyPr>
          <a:lstStyle/>
          <a:p>
            <a:r>
              <a:rPr lang="en-US" sz="9600" dirty="0"/>
              <a:t>Mid-Point of Tribulation</a:t>
            </a:r>
          </a:p>
        </p:txBody>
      </p:sp>
    </p:spTree>
    <p:extLst>
      <p:ext uri="{BB962C8B-B14F-4D97-AF65-F5344CB8AC3E}">
        <p14:creationId xmlns:p14="http://schemas.microsoft.com/office/powerpoint/2010/main" val="289507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Mid-Point of Tribulation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475185"/>
            <a:ext cx="11578590" cy="370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War in Heaven</a:t>
            </a:r>
          </a:p>
          <a:p>
            <a:pPr marL="0" indent="0" algn="ctr">
              <a:buNone/>
            </a:pPr>
            <a:r>
              <a:rPr lang="en-US" sz="8000" dirty="0"/>
              <a:t>(Revelation 12:7-12)</a:t>
            </a:r>
          </a:p>
        </p:txBody>
      </p:sp>
    </p:spTree>
    <p:extLst>
      <p:ext uri="{BB962C8B-B14F-4D97-AF65-F5344CB8AC3E}">
        <p14:creationId xmlns:p14="http://schemas.microsoft.com/office/powerpoint/2010/main" val="420050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Mid-Point of Tribulation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475185"/>
            <a:ext cx="11578590" cy="370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Empowering of the Antichrist</a:t>
            </a:r>
          </a:p>
          <a:p>
            <a:pPr marL="0" indent="0" algn="ctr">
              <a:buNone/>
            </a:pPr>
            <a:r>
              <a:rPr lang="en-US" sz="8000" dirty="0"/>
              <a:t>(Revelation 13:1-4)</a:t>
            </a:r>
          </a:p>
        </p:txBody>
      </p:sp>
    </p:spTree>
    <p:extLst>
      <p:ext uri="{BB962C8B-B14F-4D97-AF65-F5344CB8AC3E}">
        <p14:creationId xmlns:p14="http://schemas.microsoft.com/office/powerpoint/2010/main" val="249527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Mid-Point of Tribulation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475185"/>
            <a:ext cx="11578590" cy="370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Mark of the Beast</a:t>
            </a:r>
          </a:p>
          <a:p>
            <a:pPr marL="0" indent="0" algn="ctr">
              <a:buNone/>
            </a:pPr>
            <a:r>
              <a:rPr lang="en-US" sz="8000" dirty="0"/>
              <a:t>(Revelation 13:11-18)</a:t>
            </a:r>
          </a:p>
        </p:txBody>
      </p:sp>
    </p:spTree>
    <p:extLst>
      <p:ext uri="{BB962C8B-B14F-4D97-AF65-F5344CB8AC3E}">
        <p14:creationId xmlns:p14="http://schemas.microsoft.com/office/powerpoint/2010/main" val="139580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Mid-Point of Tribulation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1813034"/>
            <a:ext cx="11578590" cy="467984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000" dirty="0"/>
              <a:t>Abomination of Desolation </a:t>
            </a:r>
          </a:p>
          <a:p>
            <a:pPr marL="0" indent="0" algn="ctr">
              <a:buNone/>
            </a:pPr>
            <a:r>
              <a:rPr lang="en-US" sz="8000" dirty="0"/>
              <a:t>(Daniel 9:27, </a:t>
            </a:r>
          </a:p>
          <a:p>
            <a:pPr marL="0" indent="0" algn="ctr">
              <a:buNone/>
            </a:pPr>
            <a:r>
              <a:rPr lang="en-US" sz="8000" dirty="0"/>
              <a:t>Matthew 24:15-20, </a:t>
            </a:r>
          </a:p>
          <a:p>
            <a:pPr marL="0" indent="0" algn="ctr">
              <a:buNone/>
            </a:pPr>
            <a:r>
              <a:rPr lang="en-US" sz="8000" dirty="0"/>
              <a:t>Revelation 13:5-6)</a:t>
            </a:r>
          </a:p>
        </p:txBody>
      </p:sp>
    </p:spTree>
    <p:extLst>
      <p:ext uri="{BB962C8B-B14F-4D97-AF65-F5344CB8AC3E}">
        <p14:creationId xmlns:p14="http://schemas.microsoft.com/office/powerpoint/2010/main" val="9983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Mid-Point of Tribulation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1690689"/>
            <a:ext cx="11578590" cy="48021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000" dirty="0"/>
              <a:t>War Against Israel and the Believers Commences</a:t>
            </a:r>
          </a:p>
          <a:p>
            <a:pPr marL="0" indent="0" algn="ctr">
              <a:buNone/>
            </a:pPr>
            <a:r>
              <a:rPr lang="en-US" sz="8000" dirty="0"/>
              <a:t>(Daniel 9:25, Revelation 12:13-17, 13:7)</a:t>
            </a:r>
          </a:p>
          <a:p>
            <a:pPr marL="0" indent="0" algn="ctr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2251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9FC3-77C6-4F7B-A119-03209BB27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1122362"/>
            <a:ext cx="11635740" cy="3638824"/>
          </a:xfrm>
        </p:spPr>
        <p:txBody>
          <a:bodyPr>
            <a:normAutofit/>
          </a:bodyPr>
          <a:lstStyle/>
          <a:p>
            <a:r>
              <a:rPr lang="en-US" sz="9600" dirty="0"/>
              <a:t>Second Half of the Tribulation</a:t>
            </a:r>
          </a:p>
        </p:txBody>
      </p:sp>
    </p:spTree>
    <p:extLst>
      <p:ext uri="{BB962C8B-B14F-4D97-AF65-F5344CB8AC3E}">
        <p14:creationId xmlns:p14="http://schemas.microsoft.com/office/powerpoint/2010/main" val="409410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9FC3-77C6-4F7B-A119-03209BB270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The Timeline of the Tribulation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057D0-2D70-45B1-BC94-A60F90802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" y="4080510"/>
            <a:ext cx="11635740" cy="1177290"/>
          </a:xfrm>
        </p:spPr>
        <p:txBody>
          <a:bodyPr>
            <a:normAutofit/>
          </a:bodyPr>
          <a:lstStyle/>
          <a:p>
            <a:r>
              <a:rPr lang="en-US" sz="6000" dirty="0"/>
              <a:t>Revelation 6</a:t>
            </a:r>
          </a:p>
        </p:txBody>
      </p:sp>
    </p:spTree>
    <p:extLst>
      <p:ext uri="{BB962C8B-B14F-4D97-AF65-F5344CB8AC3E}">
        <p14:creationId xmlns:p14="http://schemas.microsoft.com/office/powerpoint/2010/main" val="144585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Second Half of Tribulation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475185"/>
            <a:ext cx="11578590" cy="370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The Bowls of Wrath</a:t>
            </a:r>
          </a:p>
          <a:p>
            <a:pPr marL="0" indent="0" algn="ctr">
              <a:buNone/>
            </a:pPr>
            <a:r>
              <a:rPr lang="en-US" sz="8000" dirty="0"/>
              <a:t>(Revelation 15, 16)</a:t>
            </a:r>
          </a:p>
        </p:txBody>
      </p:sp>
    </p:spTree>
    <p:extLst>
      <p:ext uri="{BB962C8B-B14F-4D97-AF65-F5344CB8AC3E}">
        <p14:creationId xmlns:p14="http://schemas.microsoft.com/office/powerpoint/2010/main" val="101032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Second Half of Tribulation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475185"/>
            <a:ext cx="11578590" cy="370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The Destruction of Harlot Babylon</a:t>
            </a:r>
          </a:p>
          <a:p>
            <a:pPr marL="0" indent="0" algn="ctr">
              <a:buNone/>
            </a:pPr>
            <a:r>
              <a:rPr lang="en-US" sz="8000" dirty="0"/>
              <a:t>(Revelation 17)</a:t>
            </a:r>
          </a:p>
        </p:txBody>
      </p:sp>
    </p:spTree>
    <p:extLst>
      <p:ext uri="{BB962C8B-B14F-4D97-AF65-F5344CB8AC3E}">
        <p14:creationId xmlns:p14="http://schemas.microsoft.com/office/powerpoint/2010/main" val="942215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Second Half of Tribulation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475185"/>
            <a:ext cx="11578590" cy="370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Battle of Armageddon</a:t>
            </a:r>
          </a:p>
          <a:p>
            <a:pPr marL="0" indent="0" algn="ctr">
              <a:buNone/>
            </a:pPr>
            <a:r>
              <a:rPr lang="en-US" sz="8000" dirty="0"/>
              <a:t>(Revelation 16:12-16, 19:19-21)</a:t>
            </a:r>
          </a:p>
        </p:txBody>
      </p:sp>
    </p:spTree>
    <p:extLst>
      <p:ext uri="{BB962C8B-B14F-4D97-AF65-F5344CB8AC3E}">
        <p14:creationId xmlns:p14="http://schemas.microsoft.com/office/powerpoint/2010/main" val="2865048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Second Half of Tribulation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475185"/>
            <a:ext cx="11578590" cy="370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Second Coming of Jesus Christ</a:t>
            </a:r>
          </a:p>
          <a:p>
            <a:pPr marL="0" indent="0" algn="ctr">
              <a:buNone/>
            </a:pPr>
            <a:r>
              <a:rPr lang="en-US" sz="8000" dirty="0"/>
              <a:t>(Revelation 19:11-16)</a:t>
            </a:r>
          </a:p>
        </p:txBody>
      </p:sp>
    </p:spTree>
    <p:extLst>
      <p:ext uri="{BB962C8B-B14F-4D97-AF65-F5344CB8AC3E}">
        <p14:creationId xmlns:p14="http://schemas.microsoft.com/office/powerpoint/2010/main" val="405469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9FC3-77C6-4F7B-A119-03209BB27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1122362"/>
            <a:ext cx="11635740" cy="3638824"/>
          </a:xfrm>
        </p:spPr>
        <p:txBody>
          <a:bodyPr>
            <a:normAutofit/>
          </a:bodyPr>
          <a:lstStyle/>
          <a:p>
            <a:r>
              <a:rPr lang="en-US" sz="9600" dirty="0"/>
              <a:t>Before the Tribulation Starts</a:t>
            </a:r>
          </a:p>
        </p:txBody>
      </p:sp>
    </p:spTree>
    <p:extLst>
      <p:ext uri="{BB962C8B-B14F-4D97-AF65-F5344CB8AC3E}">
        <p14:creationId xmlns:p14="http://schemas.microsoft.com/office/powerpoint/2010/main" val="9663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Before the Tribulation Starts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475185"/>
            <a:ext cx="11578590" cy="370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Rapture</a:t>
            </a:r>
          </a:p>
        </p:txBody>
      </p:sp>
    </p:spTree>
    <p:extLst>
      <p:ext uri="{BB962C8B-B14F-4D97-AF65-F5344CB8AC3E}">
        <p14:creationId xmlns:p14="http://schemas.microsoft.com/office/powerpoint/2010/main" val="342024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Before the Tribulation Starts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475185"/>
            <a:ext cx="11578590" cy="370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Destruction of America</a:t>
            </a:r>
          </a:p>
          <a:p>
            <a:pPr marL="0" indent="0" algn="ctr">
              <a:buNone/>
            </a:pPr>
            <a:r>
              <a:rPr lang="en-US" sz="8000" dirty="0"/>
              <a:t>(Jeremiah 50-51)</a:t>
            </a:r>
          </a:p>
        </p:txBody>
      </p:sp>
    </p:spTree>
    <p:extLst>
      <p:ext uri="{BB962C8B-B14F-4D97-AF65-F5344CB8AC3E}">
        <p14:creationId xmlns:p14="http://schemas.microsoft.com/office/powerpoint/2010/main" val="180411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Before the Tribulation Starts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475185"/>
            <a:ext cx="11578590" cy="370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Rise of the Antichrist</a:t>
            </a:r>
          </a:p>
          <a:p>
            <a:pPr marL="0" indent="0" algn="ctr">
              <a:buNone/>
            </a:pPr>
            <a:r>
              <a:rPr lang="en-US" sz="8000" dirty="0"/>
              <a:t>(Daniel 7:23-24)</a:t>
            </a:r>
          </a:p>
        </p:txBody>
      </p:sp>
    </p:spTree>
    <p:extLst>
      <p:ext uri="{BB962C8B-B14F-4D97-AF65-F5344CB8AC3E}">
        <p14:creationId xmlns:p14="http://schemas.microsoft.com/office/powerpoint/2010/main" val="268496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Before the Tribulation Starts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475185"/>
            <a:ext cx="11578590" cy="3701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Battle of Gog and Magog</a:t>
            </a:r>
          </a:p>
          <a:p>
            <a:pPr marL="0" indent="0" algn="ctr">
              <a:buNone/>
            </a:pPr>
            <a:r>
              <a:rPr lang="en-US" sz="8000" dirty="0"/>
              <a:t>(Ezekiel 38,39)</a:t>
            </a:r>
          </a:p>
        </p:txBody>
      </p:sp>
    </p:spTree>
    <p:extLst>
      <p:ext uri="{BB962C8B-B14F-4D97-AF65-F5344CB8AC3E}">
        <p14:creationId xmlns:p14="http://schemas.microsoft.com/office/powerpoint/2010/main" val="372430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75F-7D32-4EDB-8A45-0C2A3466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Before the Tribulation Starts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5DBA-3D41-4ECF-8BA7-C0424172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191407"/>
            <a:ext cx="11578590" cy="43014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/>
              <a:t>Treaty with the Jewish People to Rebuild the Antichrist</a:t>
            </a:r>
          </a:p>
          <a:p>
            <a:pPr marL="0" indent="0" algn="ctr">
              <a:buNone/>
            </a:pPr>
            <a:r>
              <a:rPr lang="en-US" sz="8000" dirty="0"/>
              <a:t>(Daniel 9:27)</a:t>
            </a:r>
          </a:p>
        </p:txBody>
      </p:sp>
    </p:spTree>
    <p:extLst>
      <p:ext uri="{BB962C8B-B14F-4D97-AF65-F5344CB8AC3E}">
        <p14:creationId xmlns:p14="http://schemas.microsoft.com/office/powerpoint/2010/main" val="366481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9FC3-77C6-4F7B-A119-03209BB27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" y="1122362"/>
            <a:ext cx="11635740" cy="3638824"/>
          </a:xfrm>
        </p:spPr>
        <p:txBody>
          <a:bodyPr>
            <a:normAutofit/>
          </a:bodyPr>
          <a:lstStyle/>
          <a:p>
            <a:r>
              <a:rPr lang="en-US" sz="9600" dirty="0"/>
              <a:t>First Half of the Tribulation </a:t>
            </a:r>
          </a:p>
        </p:txBody>
      </p:sp>
    </p:spTree>
    <p:extLst>
      <p:ext uri="{BB962C8B-B14F-4D97-AF65-F5344CB8AC3E}">
        <p14:creationId xmlns:p14="http://schemas.microsoft.com/office/powerpoint/2010/main" val="2061966521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on1">
  <a:themeElements>
    <a:clrScheme name="Custom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ion1" id="{C7C3F603-1253-473A-B5F8-7699BF5F6324}" vid="{DFB3C2D3-6798-4E76-B8FE-FF8CC613FC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</TotalTime>
  <Words>248</Words>
  <Application>Microsoft Office PowerPoint</Application>
  <PresentationFormat>Widescreen</PresentationFormat>
  <Paragraphs>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Book Antiqua</vt:lpstr>
      <vt:lpstr>Creation1</vt:lpstr>
      <vt:lpstr>The Timeline of the Tribulation</vt:lpstr>
      <vt:lpstr>The Timeline of the Tribulation</vt:lpstr>
      <vt:lpstr>Before the Tribulation Starts</vt:lpstr>
      <vt:lpstr>Before the Tribulation Starts</vt:lpstr>
      <vt:lpstr>Before the Tribulation Starts</vt:lpstr>
      <vt:lpstr>Before the Tribulation Starts</vt:lpstr>
      <vt:lpstr>Before the Tribulation Starts</vt:lpstr>
      <vt:lpstr>Before the Tribulation Starts</vt:lpstr>
      <vt:lpstr>First Half of the Tribulation </vt:lpstr>
      <vt:lpstr>First Half of the Tribulation </vt:lpstr>
      <vt:lpstr>First Half of the Tribulation </vt:lpstr>
      <vt:lpstr>First Half of the Tribulation </vt:lpstr>
      <vt:lpstr>Mid-Point of Tribulation</vt:lpstr>
      <vt:lpstr>Mid-Point of Tribulation</vt:lpstr>
      <vt:lpstr>Mid-Point of Tribulation</vt:lpstr>
      <vt:lpstr>Mid-Point of Tribulation</vt:lpstr>
      <vt:lpstr>Mid-Point of Tribulation</vt:lpstr>
      <vt:lpstr>Mid-Point of Tribulation</vt:lpstr>
      <vt:lpstr>Second Half of the Tribulation</vt:lpstr>
      <vt:lpstr>Second Half of Tribulation</vt:lpstr>
      <vt:lpstr>Second Half of Tribulation</vt:lpstr>
      <vt:lpstr>Second Half of Tribulation</vt:lpstr>
      <vt:lpstr>Second Half of Tribulation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Timeline of the Tribulation</dc:title>
  <dc:creator>Scotty Backhaus</dc:creator>
  <cp:lastModifiedBy>Scotty Backhaus</cp:lastModifiedBy>
  <cp:revision>5</cp:revision>
  <dcterms:created xsi:type="dcterms:W3CDTF">2018-09-17T15:50:38Z</dcterms:created>
  <dcterms:modified xsi:type="dcterms:W3CDTF">2018-09-19T20:35:40Z</dcterms:modified>
</cp:coreProperties>
</file>